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AEF9-CD66-4180-A7AB-FDFF3364CCE4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E772-001B-42AF-A9C1-9F059C5FA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31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AEF9-CD66-4180-A7AB-FDFF3364CCE4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E772-001B-42AF-A9C1-9F059C5FA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85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AEF9-CD66-4180-A7AB-FDFF3364CCE4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E772-001B-42AF-A9C1-9F059C5FA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272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AEF9-CD66-4180-A7AB-FDFF3364CCE4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E772-001B-42AF-A9C1-9F059C5FA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480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AEF9-CD66-4180-A7AB-FDFF3364CCE4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E772-001B-42AF-A9C1-9F059C5FA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745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AEF9-CD66-4180-A7AB-FDFF3364CCE4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E772-001B-42AF-A9C1-9F059C5FA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373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AEF9-CD66-4180-A7AB-FDFF3364CCE4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E772-001B-42AF-A9C1-9F059C5FA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464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AEF9-CD66-4180-A7AB-FDFF3364CCE4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E772-001B-42AF-A9C1-9F059C5FA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221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AEF9-CD66-4180-A7AB-FDFF3364CCE4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E772-001B-42AF-A9C1-9F059C5FA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079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AEF9-CD66-4180-A7AB-FDFF3364CCE4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E772-001B-42AF-A9C1-9F059C5FA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706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8AEF9-CD66-4180-A7AB-FDFF3364CCE4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E772-001B-42AF-A9C1-9F059C5FA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019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8AEF9-CD66-4180-A7AB-FDFF3364CCE4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6E772-001B-42AF-A9C1-9F059C5FAD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734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ONE WORD SUBSTITUTION </a:t>
            </a:r>
            <a:br>
              <a:rPr lang="en-US" dirty="0" smtClean="0"/>
            </a:br>
            <a:r>
              <a:rPr lang="en-US" dirty="0" smtClean="0"/>
              <a:t>VITH SEMESTER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PROF- A. SAJID QUAZI</a:t>
            </a:r>
          </a:p>
          <a:p>
            <a:r>
              <a:rPr lang="en-US" dirty="0" smtClean="0"/>
              <a:t>ACET</a:t>
            </a:r>
          </a:p>
          <a:p>
            <a:r>
              <a:rPr lang="en-US" dirty="0" smtClean="0"/>
              <a:t>NAGPUR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668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ne Word Substitution&#10;A person leaving his native country to settle in another – Emigrant&#10;A person coming to a foreign la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8001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7624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person who studied human mind – Psychologist&#10;A person who reads the palm – Palmist&#10;A person who foretells things by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295"/>
            <a:ext cx="8305800" cy="6800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6330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ne who believes in many Gods – Polytheist&#10;One who believes the presence of God in everything in the universe – Pantheist&#10;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686800" cy="640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47378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ne who is greedy for money – Veracious&#10;Have enough money to be able to buy– Afford&#10;Money or property brought by a woman 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16" y="381000"/>
            <a:ext cx="8583615" cy="6477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52488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ONE WORD SUBSTITUTION  VITH SEMESTER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WORD SUBSTITUTION</dc:title>
  <dc:creator>SAJID Q</dc:creator>
  <cp:lastModifiedBy>Tasneem</cp:lastModifiedBy>
  <cp:revision>4</cp:revision>
  <dcterms:created xsi:type="dcterms:W3CDTF">2018-02-28T11:48:49Z</dcterms:created>
  <dcterms:modified xsi:type="dcterms:W3CDTF">2018-07-18T06:02:17Z</dcterms:modified>
</cp:coreProperties>
</file>